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90" d="100"/>
          <a:sy n="190" d="100"/>
        </p:scale>
        <p:origin x="-303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01506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92807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20969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0248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2796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7244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9266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94850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3671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5428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5449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5AD76D-44F5-A64F-A33D-4F8C1122CADE}" type="datetimeFigureOut">
              <a:rPr lang="en-US" smtClean="0"/>
              <a:t>5/21/14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B77FA3-16D5-6F46-BE7F-C4F87C533A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22919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58379" y="1574776"/>
            <a:ext cx="7772400" cy="1470025"/>
          </a:xfrm>
        </p:spPr>
        <p:txBody>
          <a:bodyPr/>
          <a:lstStyle/>
          <a:p>
            <a:r>
              <a:rPr lang="en-US" dirty="0" err="1" smtClean="0">
                <a:latin typeface="Brush Script MT Italic"/>
                <a:ea typeface="ヒラギノ丸ゴ ProN W4"/>
                <a:cs typeface="Brush Script MT Italic"/>
              </a:rPr>
              <a:t>Expi</a:t>
            </a:r>
            <a:r>
              <a:rPr lang="en-US" dirty="0" smtClean="0">
                <a:latin typeface="Brush Script MT Italic"/>
                <a:ea typeface="ヒラギノ丸ゴ ProN W4"/>
                <a:cs typeface="Brush Script MT Italic"/>
              </a:rPr>
              <a:t/>
            </a:r>
            <a:br>
              <a:rPr lang="en-US" dirty="0" smtClean="0">
                <a:latin typeface="Brush Script MT Italic"/>
                <a:ea typeface="ヒラギノ丸ゴ ProN W4"/>
                <a:cs typeface="Brush Script MT Italic"/>
              </a:rPr>
            </a:br>
            <a:endParaRPr lang="en-US" dirty="0">
              <a:latin typeface="Brush Script MT Italic"/>
              <a:ea typeface="ヒラギノ丸ゴ ProN W4"/>
              <a:cs typeface="Brush Script MT Italic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007584" y="4969283"/>
            <a:ext cx="4780411" cy="1179650"/>
          </a:xfrm>
          <a:ln w="28575" cmpd="sng">
            <a:noFill/>
          </a:ln>
        </p:spPr>
        <p:txBody>
          <a:bodyPr>
            <a:prstTxWarp prst="textButton">
              <a:avLst>
                <a:gd name="adj" fmla="val 10808801"/>
              </a:avLst>
            </a:prstTxWarp>
            <a:normAutofit fontScale="77500" lnSpcReduction="20000"/>
          </a:bodyPr>
          <a:lstStyle/>
          <a:p>
            <a:r>
              <a:rPr lang="en-US" dirty="0" err="1" smtClean="0">
                <a:ln>
                  <a:solidFill>
                    <a:srgbClr val="000000"/>
                  </a:solidFill>
                </a:ln>
                <a:solidFill>
                  <a:schemeClr val="accent3">
                    <a:lumMod val="75000"/>
                  </a:schemeClr>
                </a:solidFill>
                <a:latin typeface="Brush Script MT Italic"/>
                <a:cs typeface="Brush Script MT Italic"/>
              </a:rPr>
              <a:t>Expi</a:t>
            </a:r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chemeClr val="accent3">
                    <a:lumMod val="75000"/>
                  </a:schemeClr>
                </a:solidFill>
                <a:latin typeface="Brush Script MT Italic"/>
                <a:cs typeface="Brush Script MT Italic"/>
              </a:rPr>
              <a:t> Bags</a:t>
            </a:r>
            <a:endParaRPr lang="en-US" dirty="0">
              <a:ln>
                <a:solidFill>
                  <a:srgbClr val="000000"/>
                </a:solidFill>
              </a:ln>
              <a:solidFill>
                <a:schemeClr val="accent3">
                  <a:lumMod val="75000"/>
                </a:schemeClr>
              </a:solidFill>
              <a:latin typeface="Brush Script MT Italic"/>
              <a:cs typeface="Brush Script MT Italic"/>
            </a:endParaRPr>
          </a:p>
          <a:p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chemeClr val="accent3">
                    <a:lumMod val="75000"/>
                  </a:schemeClr>
                </a:solidFill>
                <a:latin typeface="Brush Script MT Italic"/>
                <a:cs typeface="Brush Script MT Italic"/>
              </a:rPr>
              <a:t>EB</a:t>
            </a:r>
          </a:p>
          <a:p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chemeClr val="accent3">
                    <a:lumMod val="75000"/>
                  </a:schemeClr>
                </a:solidFill>
                <a:latin typeface="Brush Script MT Italic"/>
                <a:cs typeface="Brush Script MT Italic"/>
              </a:rPr>
              <a:t>Be Free </a:t>
            </a:r>
            <a:r>
              <a:rPr lang="en-US" dirty="0">
                <a:ln>
                  <a:solidFill>
                    <a:srgbClr val="000000"/>
                  </a:solidFill>
                </a:ln>
                <a:solidFill>
                  <a:schemeClr val="accent3">
                    <a:lumMod val="75000"/>
                  </a:schemeClr>
                </a:solidFill>
                <a:latin typeface="Brush Script MT Italic"/>
                <a:cs typeface="Brush Script MT Italic"/>
              </a:rPr>
              <a:t>2</a:t>
            </a:r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chemeClr val="accent3">
                    <a:lumMod val="75000"/>
                  </a:schemeClr>
                </a:solidFill>
                <a:latin typeface="Brush Script MT Italic"/>
                <a:cs typeface="Brush Script MT Italic"/>
              </a:rPr>
              <a:t> Be U</a:t>
            </a:r>
            <a:endParaRPr lang="en-US" dirty="0">
              <a:ln>
                <a:solidFill>
                  <a:srgbClr val="000000"/>
                </a:solidFill>
              </a:ln>
              <a:solidFill>
                <a:schemeClr val="accent3">
                  <a:lumMod val="75000"/>
                </a:schemeClr>
              </a:solidFill>
              <a:latin typeface="Brush Script MT Italic"/>
              <a:cs typeface="Brush Script MT Italic"/>
            </a:endParaRPr>
          </a:p>
        </p:txBody>
      </p:sp>
      <p:sp>
        <p:nvSpPr>
          <p:cNvPr id="5" name="Arc 4"/>
          <p:cNvSpPr/>
          <p:nvPr/>
        </p:nvSpPr>
        <p:spPr>
          <a:xfrm rot="1149078">
            <a:off x="3949850" y="5289232"/>
            <a:ext cx="351692" cy="931333"/>
          </a:xfrm>
          <a:prstGeom prst="arc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n w="9525" cmpd="sng">
                <a:solidFill>
                  <a:srgbClr val="000000"/>
                </a:solidFill>
              </a:ln>
            </a:endParaRPr>
          </a:p>
        </p:txBody>
      </p:sp>
      <p:sp>
        <p:nvSpPr>
          <p:cNvPr id="6" name="Subtitle 2"/>
          <p:cNvSpPr txBox="1">
            <a:spLocks/>
          </p:cNvSpPr>
          <p:nvPr/>
        </p:nvSpPr>
        <p:spPr>
          <a:xfrm>
            <a:off x="1244179" y="2309789"/>
            <a:ext cx="6400800" cy="1752600"/>
          </a:xfrm>
          <a:prstGeom prst="rect">
            <a:avLst/>
          </a:prstGeom>
          <a:ln w="28575" cmpd="sng">
            <a:noFill/>
          </a:ln>
        </p:spPr>
        <p:txBody>
          <a:bodyPr vert="horz" lIns="91440" tIns="45720" rIns="91440" bIns="45720" rtlCol="0">
            <a:normAutofit/>
          </a:bodyPr>
          <a:lstStyle>
            <a:lvl1pPr marL="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chemeClr val="accent3">
                    <a:lumMod val="75000"/>
                  </a:schemeClr>
                </a:solidFill>
                <a:latin typeface="Brush Script MT Italic"/>
                <a:cs typeface="Brush Script MT Italic"/>
              </a:rPr>
              <a:t>EB</a:t>
            </a:r>
          </a:p>
          <a:p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rgbClr val="000000"/>
                </a:solidFill>
                <a:latin typeface="Brush Script MT Italic"/>
                <a:cs typeface="Brush Script MT Italic"/>
              </a:rPr>
              <a:t>Expand Your World</a:t>
            </a:r>
          </a:p>
        </p:txBody>
      </p:sp>
      <p:sp>
        <p:nvSpPr>
          <p:cNvPr id="8" name="Arc 7"/>
          <p:cNvSpPr/>
          <p:nvPr/>
        </p:nvSpPr>
        <p:spPr>
          <a:xfrm rot="13285744">
            <a:off x="4587088" y="1995238"/>
            <a:ext cx="534737" cy="1076158"/>
          </a:xfrm>
          <a:prstGeom prst="arc">
            <a:avLst>
              <a:gd name="adj1" fmla="val 16180140"/>
              <a:gd name="adj2" fmla="val 21124956"/>
            </a:avLst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804620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5121</TotalTime>
  <Words>13</Words>
  <Application>Microsoft Macintosh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Expi </vt:lpstr>
    </vt:vector>
  </TitlesOfParts>
  <Company>Passantino Family Markets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Expi Bags</dc:title>
  <dc:creator>Dante Passantino</dc:creator>
  <cp:lastModifiedBy>Dante Passantino</cp:lastModifiedBy>
  <cp:revision>12</cp:revision>
  <cp:lastPrinted>2014-04-01T17:27:07Z</cp:lastPrinted>
  <dcterms:created xsi:type="dcterms:W3CDTF">2014-04-01T16:42:03Z</dcterms:created>
  <dcterms:modified xsi:type="dcterms:W3CDTF">2014-05-21T14:39:19Z</dcterms:modified>
</cp:coreProperties>
</file>

<file path=docProps/thumbnail.jpeg>
</file>